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33" autoAdjust="0"/>
  </p:normalViewPr>
  <p:slideViewPr>
    <p:cSldViewPr snapToGrid="0" snapToObjects="1">
      <p:cViewPr varScale="1">
        <p:scale>
          <a:sx n="105" d="100"/>
          <a:sy n="105" d="100"/>
        </p:scale>
        <p:origin x="-23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9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4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3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2604B-ECBF-8C49-BDE2-B09EBC2DE456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93F4-2EC6-6243-B8FB-27183E9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2016 Annual Member Meeting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Washington DC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orizontal logo version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20" y="1058984"/>
            <a:ext cx="6034319" cy="2541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94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Kevin O’Donnell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honoree is Kathy Stephens</a:t>
            </a:r>
          </a:p>
          <a:p>
            <a:r>
              <a:rPr lang="en-US" dirty="0" smtClean="0"/>
              <a:t>Impressive group of nominees</a:t>
            </a:r>
          </a:p>
          <a:p>
            <a:endParaRPr lang="en-US" dirty="0"/>
          </a:p>
        </p:txBody>
      </p:sp>
      <p:pic>
        <p:nvPicPr>
          <p:cNvPr id="4" name="Picture 3" descr="Pres. Obama and Ambassador Stephens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75" y="2727575"/>
            <a:ext cx="3121152" cy="2087880"/>
          </a:xfrm>
          <a:prstGeom prst="rect">
            <a:avLst/>
          </a:prstGeom>
        </p:spPr>
      </p:pic>
      <p:pic>
        <p:nvPicPr>
          <p:cNvPr id="5" name="Picture 4" descr="0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3" y="3164777"/>
            <a:ext cx="4739444" cy="34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Beautiful Journey, Endless Friendship</a:t>
            </a:r>
          </a:p>
          <a:p>
            <a:endParaRPr lang="en-US" dirty="0"/>
          </a:p>
          <a:p>
            <a:r>
              <a:rPr lang="en-US" dirty="0" smtClean="0"/>
              <a:t>Opening of Peace Corps exhibit at the Museum of Contemporary Korean History</a:t>
            </a:r>
          </a:p>
        </p:txBody>
      </p:sp>
      <p:pic>
        <p:nvPicPr>
          <p:cNvPr id="7" name="Content Placeholder 6" descr="14231780_10201980283705139_8608942516078050576_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" r="-10056"/>
          <a:stretch>
            <a:fillRect/>
          </a:stretch>
        </p:blipFill>
        <p:spPr>
          <a:xfrm>
            <a:off x="4648200" y="1152560"/>
            <a:ext cx="4038600" cy="49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2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Korea Foundation grant to create a study guide to accompany the DVD, ‘The Korean Transformation’</a:t>
            </a:r>
          </a:p>
        </p:txBody>
      </p:sp>
      <p:pic>
        <p:nvPicPr>
          <p:cNvPr id="5" name="Content Placeholder 4" descr="FOK DVD cover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9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235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of new process</a:t>
            </a:r>
          </a:p>
          <a:p>
            <a:pPr lvl="1"/>
            <a:r>
              <a:rPr lang="en-US" dirty="0" smtClean="0"/>
              <a:t>Open nominations process</a:t>
            </a:r>
          </a:p>
          <a:p>
            <a:pPr lvl="1"/>
            <a:r>
              <a:rPr lang="en-US" dirty="0" smtClean="0"/>
              <a:t>E-ballot</a:t>
            </a:r>
          </a:p>
          <a:p>
            <a:r>
              <a:rPr lang="en-US" dirty="0" smtClean="0"/>
              <a:t>2016-2017 results</a:t>
            </a:r>
          </a:p>
          <a:p>
            <a:pPr lvl="1"/>
            <a:r>
              <a:rPr lang="en-US" dirty="0" smtClean="0"/>
              <a:t>4 new board members</a:t>
            </a:r>
          </a:p>
          <a:p>
            <a:pPr lvl="2"/>
            <a:r>
              <a:rPr lang="en-US" dirty="0" smtClean="0"/>
              <a:t>Jenna Gibson</a:t>
            </a:r>
          </a:p>
          <a:p>
            <a:pPr lvl="2"/>
            <a:r>
              <a:rPr lang="en-US" dirty="0" smtClean="0"/>
              <a:t>Bruce Kim</a:t>
            </a:r>
          </a:p>
          <a:p>
            <a:pPr lvl="2"/>
            <a:r>
              <a:rPr lang="en-US" dirty="0" smtClean="0"/>
              <a:t>Joy Kim</a:t>
            </a:r>
          </a:p>
          <a:p>
            <a:pPr lvl="2"/>
            <a:r>
              <a:rPr lang="en-US" dirty="0" smtClean="0"/>
              <a:t>David </a:t>
            </a:r>
            <a:r>
              <a:rPr lang="en-US" dirty="0" err="1" smtClean="0"/>
              <a:t>Roden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Thanks to those who have served</a:t>
            </a:r>
          </a:p>
          <a:p>
            <a:pPr lvl="1"/>
            <a:r>
              <a:rPr lang="en-US" dirty="0" smtClean="0"/>
              <a:t>Lynn Barclay</a:t>
            </a:r>
          </a:p>
          <a:p>
            <a:pPr lvl="1"/>
            <a:r>
              <a:rPr lang="en-US" dirty="0" smtClean="0"/>
              <a:t>Mary </a:t>
            </a:r>
            <a:r>
              <a:rPr lang="en-US" dirty="0" err="1" smtClean="0"/>
              <a:t>Broude</a:t>
            </a:r>
            <a:endParaRPr lang="en-US" dirty="0" smtClean="0"/>
          </a:p>
          <a:p>
            <a:pPr lvl="1"/>
            <a:r>
              <a:rPr lang="en-US" dirty="0" smtClean="0"/>
              <a:t>Paula Ness </a:t>
            </a:r>
            <a:r>
              <a:rPr lang="en-US" dirty="0" err="1" smtClean="0"/>
              <a:t>Speers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3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2016-2017 Officers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Nancy Kelly – President</a:t>
            </a:r>
          </a:p>
          <a:p>
            <a:r>
              <a:rPr lang="en-US" dirty="0" smtClean="0"/>
              <a:t>Suzanne Crowder Han – Vice President</a:t>
            </a:r>
          </a:p>
          <a:p>
            <a:r>
              <a:rPr lang="en-US" dirty="0" smtClean="0"/>
              <a:t>Gerry </a:t>
            </a:r>
            <a:r>
              <a:rPr lang="en-US" dirty="0" err="1" smtClean="0"/>
              <a:t>Krzic</a:t>
            </a:r>
            <a:r>
              <a:rPr lang="en-US" dirty="0" smtClean="0"/>
              <a:t> – Vice President</a:t>
            </a:r>
          </a:p>
          <a:p>
            <a:r>
              <a:rPr lang="en-US" dirty="0" smtClean="0"/>
              <a:t>James Mayer – Treasurer</a:t>
            </a:r>
          </a:p>
          <a:p>
            <a:r>
              <a:rPr lang="en-US" dirty="0" smtClean="0"/>
              <a:t>Rob </a:t>
            </a:r>
            <a:r>
              <a:rPr lang="en-US" dirty="0" err="1" smtClean="0"/>
              <a:t>Ichihana</a:t>
            </a:r>
            <a:r>
              <a:rPr lang="en-US" dirty="0" smtClean="0"/>
              <a:t> - Secretary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of FOK Giving Back Initiative</a:t>
            </a:r>
          </a:p>
          <a:p>
            <a:pPr lvl="1"/>
            <a:r>
              <a:rPr lang="en-US" dirty="0" smtClean="0"/>
              <a:t>Los Angeles, 2014: </a:t>
            </a:r>
            <a:r>
              <a:rPr lang="en-US" dirty="0"/>
              <a:t>Korean American Family Services </a:t>
            </a:r>
            <a:endParaRPr lang="en-US" dirty="0" smtClean="0"/>
          </a:p>
          <a:p>
            <a:pPr lvl="1"/>
            <a:r>
              <a:rPr lang="en-US" dirty="0" smtClean="0"/>
              <a:t>Boston, 2015: </a:t>
            </a:r>
            <a:r>
              <a:rPr lang="en-US" dirty="0"/>
              <a:t>National Association of Korean American Inter-Cultural Family Mission and the Korean American Senior Citizen Association </a:t>
            </a:r>
            <a:endParaRPr lang="en-US" dirty="0" smtClean="0"/>
          </a:p>
          <a:p>
            <a:pPr lvl="1"/>
            <a:r>
              <a:rPr lang="en-US" dirty="0" smtClean="0"/>
              <a:t>Washington, DC 2016: Virginia Korean American Disabled People’s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2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Lifetime membership ($250)</a:t>
            </a:r>
          </a:p>
          <a:p>
            <a:pPr lvl="1"/>
            <a:r>
              <a:rPr lang="en-US" dirty="0" smtClean="0"/>
              <a:t>Started in 2013, currently 83 members</a:t>
            </a:r>
          </a:p>
          <a:p>
            <a:r>
              <a:rPr lang="en-US" dirty="0" smtClean="0"/>
              <a:t>Annual members ($25)</a:t>
            </a:r>
          </a:p>
          <a:p>
            <a:pPr lvl="1"/>
            <a:r>
              <a:rPr lang="en-US" dirty="0" smtClean="0"/>
              <a:t>Currently 58 active members and 60 lapsed</a:t>
            </a:r>
          </a:p>
          <a:p>
            <a:r>
              <a:rPr lang="en-US" dirty="0" smtClean="0"/>
              <a:t>Student members ($10)</a:t>
            </a:r>
          </a:p>
          <a:p>
            <a:r>
              <a:rPr lang="en-US" dirty="0" smtClean="0"/>
              <a:t>Mailing list = 2557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Honorary Membership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category created in 2015.  Nominations can be made by FOK members.</a:t>
            </a:r>
          </a:p>
          <a:p>
            <a:r>
              <a:rPr lang="en-US" dirty="0" smtClean="0"/>
              <a:t>Means of recognizing </a:t>
            </a:r>
            <a:r>
              <a:rPr lang="en-US" dirty="0"/>
              <a:t>and </a:t>
            </a:r>
            <a:r>
              <a:rPr lang="en-US" dirty="0" smtClean="0"/>
              <a:t>thanking those </a:t>
            </a:r>
            <a:r>
              <a:rPr lang="en-US" dirty="0"/>
              <a:t>individuals who have supported the mission  and activities of </a:t>
            </a:r>
            <a:r>
              <a:rPr lang="en-US" dirty="0" smtClean="0"/>
              <a:t>FOK.</a:t>
            </a:r>
          </a:p>
          <a:p>
            <a:r>
              <a:rPr lang="en-US" dirty="0" smtClean="0"/>
              <a:t>Nomination form is on website:</a:t>
            </a:r>
          </a:p>
          <a:p>
            <a:pPr marL="0" indent="0" algn="ctr"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www.friendsofkorea.net</a:t>
            </a:r>
            <a:r>
              <a:rPr lang="en-US" dirty="0" smtClean="0"/>
              <a:t>/honorary-</a:t>
            </a:r>
            <a:r>
              <a:rPr lang="en-US" dirty="0" err="1" smtClean="0"/>
              <a:t>membership.html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9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Honorary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Joon</a:t>
            </a:r>
            <a:r>
              <a:rPr lang="en-US" dirty="0" err="1"/>
              <a:t>h</a:t>
            </a:r>
            <a:r>
              <a:rPr lang="en-US" dirty="0" err="1" smtClean="0"/>
              <a:t>ee</a:t>
            </a:r>
            <a:r>
              <a:rPr lang="en-US" dirty="0" smtClean="0"/>
              <a:t> Lee</a:t>
            </a:r>
          </a:p>
          <a:p>
            <a:r>
              <a:rPr lang="en-US" dirty="0" smtClean="0"/>
              <a:t>Sunny Kim</a:t>
            </a:r>
          </a:p>
          <a:p>
            <a:r>
              <a:rPr lang="en-US" dirty="0" smtClean="0"/>
              <a:t>Garry Stanberry</a:t>
            </a:r>
            <a:endParaRPr lang="en-US" dirty="0"/>
          </a:p>
        </p:txBody>
      </p:sp>
      <p:pic>
        <p:nvPicPr>
          <p:cNvPr id="4" name="Picture 3" descr="14322663_10210675318743508_744707720038934555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96" y="3390802"/>
            <a:ext cx="5639804" cy="31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248</Words>
  <Application>Microsoft Macintosh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Activities</vt:lpstr>
      <vt:lpstr>Activities</vt:lpstr>
      <vt:lpstr>Board Elections</vt:lpstr>
      <vt:lpstr>2016-2017 Officers</vt:lpstr>
      <vt:lpstr>Giving Back</vt:lpstr>
      <vt:lpstr>Membership</vt:lpstr>
      <vt:lpstr>Honorary Membership</vt:lpstr>
      <vt:lpstr>2016 Honorary members</vt:lpstr>
      <vt:lpstr>Kevin O’Donnell Award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Kelly</dc:creator>
  <cp:lastModifiedBy>Nancy Kelly</cp:lastModifiedBy>
  <cp:revision>9</cp:revision>
  <dcterms:created xsi:type="dcterms:W3CDTF">2016-09-18T18:43:34Z</dcterms:created>
  <dcterms:modified xsi:type="dcterms:W3CDTF">2016-09-22T00:04:12Z</dcterms:modified>
</cp:coreProperties>
</file>